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79" r:id="rId4"/>
    <p:sldId id="286" r:id="rId5"/>
    <p:sldId id="288" r:id="rId6"/>
    <p:sldId id="280" r:id="rId7"/>
    <p:sldId id="273" r:id="rId8"/>
    <p:sldId id="283" r:id="rId9"/>
    <p:sldId id="272" r:id="rId10"/>
    <p:sldId id="281" r:id="rId11"/>
    <p:sldId id="275" r:id="rId12"/>
    <p:sldId id="261" r:id="rId13"/>
    <p:sldId id="264" r:id="rId14"/>
    <p:sldId id="285" r:id="rId15"/>
    <p:sldId id="277" r:id="rId16"/>
    <p:sldId id="278" r:id="rId17"/>
    <p:sldId id="284" r:id="rId18"/>
    <p:sldId id="28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388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E2A8C-4562-48DE-AC8C-C2E69D0BA31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184A-9FC8-4D92-8E2E-E767BB177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3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E2A8C-4562-48DE-AC8C-C2E69D0BA31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184A-9FC8-4D92-8E2E-E767BB177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65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E2A8C-4562-48DE-AC8C-C2E69D0BA31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184A-9FC8-4D92-8E2E-E767BB177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44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E2A8C-4562-48DE-AC8C-C2E69D0BA31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184A-9FC8-4D92-8E2E-E767BB177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80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E2A8C-4562-48DE-AC8C-C2E69D0BA31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184A-9FC8-4D92-8E2E-E767BB177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E2A8C-4562-48DE-AC8C-C2E69D0BA31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184A-9FC8-4D92-8E2E-E767BB177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07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E2A8C-4562-48DE-AC8C-C2E69D0BA31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184A-9FC8-4D92-8E2E-E767BB177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07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E2A8C-4562-48DE-AC8C-C2E69D0BA31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184A-9FC8-4D92-8E2E-E767BB177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9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E2A8C-4562-48DE-AC8C-C2E69D0BA31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184A-9FC8-4D92-8E2E-E767BB177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8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E2A8C-4562-48DE-AC8C-C2E69D0BA31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184A-9FC8-4D92-8E2E-E767BB177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54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E2A8C-4562-48DE-AC8C-C2E69D0BA31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8184A-9FC8-4D92-8E2E-E767BB177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45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E2A8C-4562-48DE-AC8C-C2E69D0BA31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8184A-9FC8-4D92-8E2E-E767BB177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7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Innovative Leadership &amp; Collaboration for Sustainable Development Growth in </a:t>
            </a:r>
            <a:r>
              <a:rPr lang="en-US" b="1" dirty="0" smtClean="0">
                <a:solidFill>
                  <a:srgbClr val="00B0F0"/>
                </a:solidFill>
              </a:rPr>
              <a:t>Zanzibar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656784" cy="1752600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ZANZIBAR CEO’S FORUM 2025 “Innovative Leadership and Collaboration for Sustainable Development Growth in Zanzibar”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11th- 13th May, 2025 Golden Tulip Airport Hotel Zanzibar</a:t>
            </a:r>
          </a:p>
          <a:p>
            <a:endParaRPr lang="en-GB" dirty="0" smtClean="0">
              <a:solidFill>
                <a:schemeClr val="tx1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Prof. </a:t>
            </a:r>
            <a:r>
              <a:rPr lang="en-GB" dirty="0" err="1" smtClean="0">
                <a:solidFill>
                  <a:schemeClr val="tx1"/>
                </a:solidFill>
              </a:rPr>
              <a:t>Moh’d</a:t>
            </a:r>
            <a:r>
              <a:rPr lang="en-GB" dirty="0" smtClean="0">
                <a:solidFill>
                  <a:schemeClr val="tx1"/>
                </a:solidFill>
              </a:rPr>
              <a:t> Makame Haji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1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4087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08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984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89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endParaRPr lang="en-US" sz="3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27384"/>
            <a:ext cx="73448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69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Innovative Principles for Achieving Targets in Zanzibar’s Development Plans, Policies, and SDGs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GB" dirty="0" smtClean="0"/>
              <a:t>The Zanzibar Sustainable Development Plan offers a  strategic framework that aimed at fostering inclusive economic growth, environmental sustainability, and social equity to achieve global and regional development agendas, including the </a:t>
            </a:r>
            <a:r>
              <a:rPr lang="en-GB" b="1" dirty="0" smtClean="0"/>
              <a:t>Sustainable Development Goals (SDGs)</a:t>
            </a:r>
            <a:r>
              <a:rPr lang="en-GB" dirty="0" smtClean="0"/>
              <a:t> and </a:t>
            </a:r>
            <a:r>
              <a:rPr lang="en-GB" b="1" dirty="0" smtClean="0"/>
              <a:t>Agenda 2063.</a:t>
            </a:r>
          </a:p>
          <a:p>
            <a:pPr algn="just"/>
            <a:endParaRPr lang="en-GB" b="1" dirty="0" smtClean="0"/>
          </a:p>
          <a:p>
            <a:pPr algn="just"/>
            <a:r>
              <a:rPr lang="en-US" dirty="0" smtClean="0"/>
              <a:t>CEOs must embrace innovative principles that drive sustainable growth. 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22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200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87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6984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07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91276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77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9208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01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2728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88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Introduction – Who is CEO</a:t>
            </a:r>
          </a:p>
          <a:p>
            <a:r>
              <a:rPr lang="en-GB" dirty="0" smtClean="0"/>
              <a:t>Legal perspective on the status and responsibilities of CEOs in Zanzibar</a:t>
            </a:r>
          </a:p>
          <a:p>
            <a:r>
              <a:rPr lang="en-GB" dirty="0" smtClean="0"/>
              <a:t>CEO as a Leader </a:t>
            </a:r>
          </a:p>
          <a:p>
            <a:r>
              <a:rPr lang="en-GB" dirty="0" smtClean="0"/>
              <a:t>Innovative Leadership</a:t>
            </a:r>
          </a:p>
          <a:p>
            <a:r>
              <a:rPr lang="en-GB" dirty="0" smtClean="0"/>
              <a:t>Integrating Strategic Leadership for Results</a:t>
            </a:r>
          </a:p>
          <a:p>
            <a:r>
              <a:rPr lang="en-GB" dirty="0" smtClean="0"/>
              <a:t>The of Collaboration in Sustainable growth in Zanzibar</a:t>
            </a:r>
          </a:p>
          <a:p>
            <a:r>
              <a:rPr lang="en-GB" dirty="0" smtClean="0"/>
              <a:t>CEOs in Implementing Zanzibar Development Plans, Policies and SDGs</a:t>
            </a:r>
          </a:p>
          <a:p>
            <a:r>
              <a:rPr lang="en-GB" dirty="0" smtClean="0"/>
              <a:t>Innovative Principles for Achieving Targets in Zanzibar’s Development Plans, Policies, and SDGs</a:t>
            </a:r>
          </a:p>
          <a:p>
            <a:r>
              <a:rPr lang="en-GB" dirty="0" smtClean="0"/>
              <a:t>Essential Leadership Qualities  for CEOs in Zanzibar</a:t>
            </a:r>
          </a:p>
          <a:p>
            <a:r>
              <a:rPr lang="en-GB" dirty="0" smtClean="0"/>
              <a:t>Leading Challenges</a:t>
            </a:r>
          </a:p>
        </p:txBody>
      </p:sp>
    </p:spTree>
    <p:extLst>
      <p:ext uri="{BB962C8B-B14F-4D97-AF65-F5344CB8AC3E}">
        <p14:creationId xmlns:p14="http://schemas.microsoft.com/office/powerpoint/2010/main" val="1173341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676875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10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b="1" dirty="0"/>
              <a:t>L</a:t>
            </a:r>
            <a:r>
              <a:rPr lang="en-GB" sz="3200" b="1" dirty="0" smtClean="0"/>
              <a:t>egal perspective on the status and responsibilities of CEOs in Zanzibar</a:t>
            </a:r>
            <a:endParaRPr lang="en-US" sz="32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4794980"/>
              </p:ext>
            </p:extLst>
          </p:nvPr>
        </p:nvGraphicFramePr>
        <p:xfrm>
          <a:off x="457200" y="1779492"/>
          <a:ext cx="8229600" cy="43597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Law/Act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Legal Status of CEOs &amp; Local Government Leaders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Constitution of Zanzibar 1984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Defines governance structures; CEOs operate within corporate frameworks, while local government leaders manage administrative and political functions.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Companies Act No. 12 of 2002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Establish corporate responsibilities in</a:t>
                      </a:r>
                      <a:r>
                        <a:rPr lang="en-GB" sz="12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private sector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Act Establishing </a:t>
                      </a:r>
                      <a:r>
                        <a:rPr lang="en-US" sz="1200" dirty="0" smtClean="0">
                          <a:effectLst/>
                        </a:rPr>
                        <a:t>the Public </a:t>
                      </a:r>
                      <a:r>
                        <a:rPr lang="en-US" sz="1200" dirty="0">
                          <a:effectLst/>
                        </a:rPr>
                        <a:t>Institutions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Grants authority to CEOs within specific institutions and defines the roles of local government leaders in governance.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Zanzibar Public Service Act, 2011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Governs CEOs in public institutions and local government leaders, detailing responsibilities, ethical obligations, and service delivery.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Companies Act No. 12 of 2002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Regulates corporate CEOs, setting governance, fiduciary duties, and accountability measures.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Public Procurement and Disposal Act No. 11 of 2016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Defines CEOs’ responsibilities in procurement processes and ensures transparency in local government procurement.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Public Finance Management Act No.12 of 2016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Establishes CEOs’ financial governance roles and regulates financial management within local government authorities.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Finance (Public Revenue Management) Act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Regulates CEOs’ obligations regarding taxation, revenue collection, and financial oversight, while also guiding local government financial administration.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Office</a:t>
                      </a:r>
                      <a:r>
                        <a:rPr lang="en-GB" sz="12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of Treasury Registrar and Public Asset Management Act No.6, 2021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Regulates Public Investment Entities and manage assets of public institutions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07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32656"/>
            <a:ext cx="5904656" cy="579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425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1926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8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Innovative Leadership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37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624"/>
            <a:ext cx="7704856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5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GB" sz="3600" dirty="0" smtClean="0"/>
              <a:t>Integrating Strategic Leadership for Results</a:t>
            </a:r>
            <a:endParaRPr lang="en-US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489654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01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2268</TotalTime>
  <Words>408</Words>
  <Application>Microsoft Office PowerPoint</Application>
  <PresentationFormat>On-screen Show (4:3)</PresentationFormat>
  <Paragraphs>42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Innovative Leadership &amp; Collaboration for Sustainable Development Growth in Zanzibar</vt:lpstr>
      <vt:lpstr>PowerPoint Presentation</vt:lpstr>
      <vt:lpstr>PowerPoint Presentation</vt:lpstr>
      <vt:lpstr>Legal perspective on the status and responsibilities of CEOs in Zanzibar</vt:lpstr>
      <vt:lpstr>PowerPoint Presentation</vt:lpstr>
      <vt:lpstr>PowerPoint Presentation</vt:lpstr>
      <vt:lpstr>Innovative Leadership</vt:lpstr>
      <vt:lpstr>PowerPoint Presentation</vt:lpstr>
      <vt:lpstr>Integrating Strategic Leadership for Results</vt:lpstr>
      <vt:lpstr>PowerPoint Presentation</vt:lpstr>
      <vt:lpstr>PowerPoint Presentation</vt:lpstr>
      <vt:lpstr>PowerPoint Presentation</vt:lpstr>
      <vt:lpstr>Innovative Principles for Achieving Targets in Zanzibar’s Development Plans, Policies, and SDGs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Innovative Leadership &amp; Collaboration for Sustainable Development Growth in Zanzibar</dc:title>
  <dc:creator>Prof. Makame</dc:creator>
  <cp:lastModifiedBy>HP SPECTRE 13X360</cp:lastModifiedBy>
  <cp:revision>44</cp:revision>
  <dcterms:created xsi:type="dcterms:W3CDTF">2025-05-09T19:19:35Z</dcterms:created>
  <dcterms:modified xsi:type="dcterms:W3CDTF">2025-05-13T12:18:19Z</dcterms:modified>
</cp:coreProperties>
</file>